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5"/>
  </p:normalViewPr>
  <p:slideViewPr>
    <p:cSldViewPr snapToGrid="0" snapToObjects="1">
      <p:cViewPr varScale="1">
        <p:scale>
          <a:sx n="76" d="100"/>
          <a:sy n="76" d="100"/>
        </p:scale>
        <p:origin x="216" y="2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4037-D32D-544C-B939-93156F110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1C7C3-4E41-CF42-A194-7D3765B8D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47B38-6A4C-F343-BA89-9A14BEE8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31F43-BF5F-F140-943B-5C13B77C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73E51-7D7B-6748-A166-60EEBC7B9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93466-DADF-B846-B002-AA851072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7E087-3541-EE49-87E5-20CB330CA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5F2B-8317-0D40-BF1F-D3724553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5D412-639B-CE44-A1AC-AD4C8123D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9BDC6-EBCD-B043-995A-6AA416F5B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2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119DEE-CA7D-FB4A-BF89-FC978D199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A8DA24-AA7A-FB4F-B8F3-5A6AE4C7C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5C0EA-4570-724C-AF55-A53DEAEB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A7657-40FD-0442-BB01-83BC69BFE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B1118-337E-F444-B4B3-3428A338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4D1F-FF26-3A46-9D7C-24DFAB97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C4851-B183-E54F-8058-2B7240509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FAD1D-1062-D947-B477-12BA5ECE2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CCC8-18CE-894F-946C-3C84C1DBF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EAC44-545E-EF46-8581-50E078BE4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9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6186-71EF-254D-B6C6-B446D31F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3A8DB-B97F-9441-96BE-8F399AD53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50356-3D79-B744-A334-3D233695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DE514-3C22-CC4B-84D2-BDD3FB2B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83253-AB0B-3D42-B4C2-FB784A19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1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3B26-A225-B84D-A232-828CD62A3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7C5D7-00B5-5C4B-9653-13FD10663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FA546-28B6-4740-9635-CE2B539F4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54CDF-DD57-B34B-BD9C-F852E76E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A3CBE-4347-9849-AFB1-989B6ECE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61104-65DA-CC43-B50D-68CDCC20E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992F3-5B0E-4F47-84E1-1716E462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3A0B3-A381-E546-B9BF-43E0158A8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8BF54-57AE-9E41-9C40-E61F6C9AD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B40D1-3BD8-BA40-87C6-FE92C37D99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CDB0B-6128-704F-B339-2BA63708D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4E621E-9963-AB4A-B9F8-E22B4FDA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92BEE-6A71-7447-9099-173B0252D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00FE0-E1CA-ED45-9AB3-E96194C4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4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84E4-34EE-D545-964D-B9F01369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1ED0BC-4A0E-074B-8173-BB0EFFD9E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666DC-6B6E-E549-B85B-792468945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2830A-D9F9-684A-9A10-3DE0E3C9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ECEE30-4030-564B-8FEA-28525845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4464D-4F6B-B247-B88F-CE3D6A3F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483A21-9017-4441-BF55-C2053BD0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9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0E340-768C-C345-9953-A0488EA2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A74AC-0045-6642-8AA2-27D8ADAD4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A87A0-165F-A04F-87EB-D880B9802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F2572-CA51-A442-AFF8-4ED91573C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A31CA-38B8-F941-BF35-340EDC94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B63DB-E344-1B4F-8B52-9993A346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8D8D-4B2B-B041-BC9E-7003E2B35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0E7AD-01AB-5340-A3D0-B5EA0834B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BF00C-3850-B149-BC2B-DAE038294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C953E-C82A-B74F-88CF-4BC0D59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81739-2763-1542-9B87-8FA9A453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00925-3095-964A-9ED9-9A8BB21B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9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A2EC5-FCEC-C14B-843F-33E821F5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3354B-608B-0348-8C5A-CEE06DE06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C2449-338A-6F45-9FEC-324FA73D9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227E5-7429-D449-9C20-2330D7D4E2CC}" type="datetimeFigureOut">
              <a:rPr lang="en-US" smtClean="0"/>
              <a:t>10/27/18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B4D49-3857-C343-8F37-0299A0167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55AC2-3038-1042-A4DB-9C2B5E871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83720-5418-4642-8FA3-32C25537B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7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3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819420-84DE-EF40-B2C6-ED961078A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4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Green,Nicholas</dc:creator>
  <cp:lastModifiedBy>Green,Nicholas</cp:lastModifiedBy>
  <cp:revision>1</cp:revision>
  <dcterms:created xsi:type="dcterms:W3CDTF">2018-10-27T17:02:35Z</dcterms:created>
  <dcterms:modified xsi:type="dcterms:W3CDTF">2018-10-27T17:04:11Z</dcterms:modified>
</cp:coreProperties>
</file>